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137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72689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5624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93277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80242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63893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97855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681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28350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2533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8171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07344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32CC93-1B8E-422B-97D4-82FB0ADB9090}" type="datetimeFigureOut">
              <a:rPr lang="en-US" smtClean="0"/>
              <a:t>10/6/2012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14294D-1BEF-402E-B5EA-3C628977B7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73444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741757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483939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Leeann</dc:creator>
  <cp:lastModifiedBy>Leeann</cp:lastModifiedBy>
  <cp:revision>1</cp:revision>
  <dcterms:created xsi:type="dcterms:W3CDTF">2012-10-06T19:07:39Z</dcterms:created>
  <dcterms:modified xsi:type="dcterms:W3CDTF">2012-10-06T19:09:22Z</dcterms:modified>
</cp:coreProperties>
</file>

<file path=docProps/thumbnail.jpeg>
</file>